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02" autoAdjust="0"/>
    <p:restoredTop sz="94694"/>
  </p:normalViewPr>
  <p:slideViewPr>
    <p:cSldViewPr snapToGrid="0">
      <p:cViewPr>
        <p:scale>
          <a:sx n="186" d="100"/>
          <a:sy n="186" d="100"/>
        </p:scale>
        <p:origin x="153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12" name="Picture 1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107615A6-D086-7660-1EF4-143570D606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404" y="5275500"/>
            <a:ext cx="2574235" cy="7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20D9E4D4-4DF0-FF76-DBC3-68E327E387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289" y="6042739"/>
            <a:ext cx="2574235" cy="7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02B80342-DB69-73C7-22F7-18816BF7BCAE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093" y="6015240"/>
            <a:ext cx="2525431" cy="73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7</cp:revision>
  <dcterms:created xsi:type="dcterms:W3CDTF">2020-01-27T20:57:30Z</dcterms:created>
  <dcterms:modified xsi:type="dcterms:W3CDTF">2025-10-23T01:21:18Z</dcterms:modified>
</cp:coreProperties>
</file>